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EEF7-91DD-479D-9EF3-BE294CFF2717}" type="datetimeFigureOut">
              <a:rPr lang="hr-HR" smtClean="0"/>
              <a:t>5.4.2016.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D65D4-4FEE-42D0-8A32-D83108C7FF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186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ZASTAVA CRNE GORE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D65D4-4FEE-42D0-8A32-D83108C7FF8C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010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8CDA-0A3F-4DAE-939D-5B95A5F450C6}" type="datetimeFigureOut">
              <a:rPr lang="hr-HR" smtClean="0"/>
              <a:t>5.4.2016.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F4EA-1B3B-49A4-BD1C-BE13A12BD7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90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8CDA-0A3F-4DAE-939D-5B95A5F450C6}" type="datetimeFigureOut">
              <a:rPr lang="hr-HR" smtClean="0"/>
              <a:t>5.4.2016.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F4EA-1B3B-49A4-BD1C-BE13A12BD7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252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8CDA-0A3F-4DAE-939D-5B95A5F450C6}" type="datetimeFigureOut">
              <a:rPr lang="hr-HR" smtClean="0"/>
              <a:t>5.4.2016.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F4EA-1B3B-49A4-BD1C-BE13A12BD7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146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8CDA-0A3F-4DAE-939D-5B95A5F450C6}" type="datetimeFigureOut">
              <a:rPr lang="hr-HR" smtClean="0"/>
              <a:t>5.4.2016.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F4EA-1B3B-49A4-BD1C-BE13A12BD7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638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8CDA-0A3F-4DAE-939D-5B95A5F450C6}" type="datetimeFigureOut">
              <a:rPr lang="hr-HR" smtClean="0"/>
              <a:t>5.4.2016.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F4EA-1B3B-49A4-BD1C-BE13A12BD7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976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8CDA-0A3F-4DAE-939D-5B95A5F450C6}" type="datetimeFigureOut">
              <a:rPr lang="hr-HR" smtClean="0"/>
              <a:t>5.4.2016.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F4EA-1B3B-49A4-BD1C-BE13A12BD7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49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8CDA-0A3F-4DAE-939D-5B95A5F450C6}" type="datetimeFigureOut">
              <a:rPr lang="hr-HR" smtClean="0"/>
              <a:t>5.4.2016.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F4EA-1B3B-49A4-BD1C-BE13A12BD7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8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8CDA-0A3F-4DAE-939D-5B95A5F450C6}" type="datetimeFigureOut">
              <a:rPr lang="hr-HR" smtClean="0"/>
              <a:t>5.4.2016.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F4EA-1B3B-49A4-BD1C-BE13A12BD7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630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8CDA-0A3F-4DAE-939D-5B95A5F450C6}" type="datetimeFigureOut">
              <a:rPr lang="hr-HR" smtClean="0"/>
              <a:t>5.4.2016.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F4EA-1B3B-49A4-BD1C-BE13A12BD7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23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8CDA-0A3F-4DAE-939D-5B95A5F450C6}" type="datetimeFigureOut">
              <a:rPr lang="hr-HR" smtClean="0"/>
              <a:t>5.4.2016.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F4EA-1B3B-49A4-BD1C-BE13A12BD7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495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8CDA-0A3F-4DAE-939D-5B95A5F450C6}" type="datetimeFigureOut">
              <a:rPr lang="hr-HR" smtClean="0"/>
              <a:t>5.4.2016.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2F4EA-1B3B-49A4-BD1C-BE13A12BD7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431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D8CDA-0A3F-4DAE-939D-5B95A5F450C6}" type="datetimeFigureOut">
              <a:rPr lang="hr-HR" smtClean="0"/>
              <a:t>5.4.2016.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2F4EA-1B3B-49A4-BD1C-BE13A12BD7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565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CRNA GORA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r-HR" sz="4000" b="1" dirty="0" smtClean="0"/>
              <a:t>Crna Gora je nezavisna i suverena država, republikanskog oblika vladavine.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29837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r>
              <a:rPr lang="hr-HR" dirty="0" smtClean="0"/>
              <a:t>GRANICE CRNE GORE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276872"/>
            <a:ext cx="6400800" cy="1752600"/>
          </a:xfrm>
        </p:spPr>
        <p:txBody>
          <a:bodyPr>
            <a:noAutofit/>
          </a:bodyPr>
          <a:lstStyle/>
          <a:p>
            <a:r>
              <a:rPr lang="hr-HR" sz="4000" dirty="0" smtClean="0"/>
              <a:t> Na sjeveru graniči s Srbijom, na istoku s Kosovom, na jugoistoku s Albanijom, na zapadu s Bosnom i Hercegovinom, a na krajnjem jugozapadu s Hrvatskom.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420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12068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NAJDUŽA RIJEKA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ZETA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19243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81100"/>
            <a:ext cx="6840759" cy="43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Najduža obala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996952"/>
            <a:ext cx="8229600" cy="4525963"/>
          </a:xfrm>
        </p:spPr>
        <p:txBody>
          <a:bodyPr>
            <a:normAutofit/>
          </a:bodyPr>
          <a:lstStyle/>
          <a:p>
            <a:r>
              <a:rPr lang="hr-HR" sz="4400" dirty="0" smtClean="0"/>
              <a:t>Velika Plaža, Ulcinj - 13.000 metara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39039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840760" cy="4790306"/>
          </a:xfrm>
        </p:spPr>
      </p:pic>
    </p:spTree>
    <p:extLst>
      <p:ext uri="{BB962C8B-B14F-4D97-AF65-F5344CB8AC3E}">
        <p14:creationId xmlns:p14="http://schemas.microsoft.com/office/powerpoint/2010/main" val="25523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hr-HR" dirty="0" smtClean="0"/>
              <a:t>Najviši vrhovi: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4400" dirty="0" smtClean="0"/>
              <a:t>Maja Rozit (Prokletije) - 2522 m</a:t>
            </a:r>
          </a:p>
          <a:p>
            <a:pPr marL="0" indent="0">
              <a:buNone/>
            </a:pPr>
            <a:r>
              <a:rPr lang="hr-HR" sz="4400" dirty="0" smtClean="0"/>
              <a:t>Bobotov Kuk (Durmitor) - 2522 m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3655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488832" cy="459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7416823" cy="5040559"/>
          </a:xfrm>
        </p:spPr>
      </p:pic>
    </p:spTree>
    <p:extLst>
      <p:ext uri="{BB962C8B-B14F-4D97-AF65-F5344CB8AC3E}">
        <p14:creationId xmlns:p14="http://schemas.microsoft.com/office/powerpoint/2010/main" val="25625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143000"/>
          </a:xfrm>
        </p:spPr>
        <p:txBody>
          <a:bodyPr/>
          <a:lstStyle/>
          <a:p>
            <a:r>
              <a:rPr lang="hr-HR" dirty="0" smtClean="0"/>
              <a:t>Najveće jezero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717032"/>
            <a:ext cx="8229600" cy="4525963"/>
          </a:xfrm>
        </p:spPr>
        <p:txBody>
          <a:bodyPr>
            <a:normAutofit/>
          </a:bodyPr>
          <a:lstStyle/>
          <a:p>
            <a:r>
              <a:rPr lang="hr-HR" sz="4000" dirty="0" smtClean="0"/>
              <a:t>Skadarsko - 391 km2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7181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620688"/>
            <a:ext cx="7704856" cy="5505475"/>
          </a:xfrm>
        </p:spPr>
      </p:pic>
    </p:spTree>
    <p:extLst>
      <p:ext uri="{BB962C8B-B14F-4D97-AF65-F5344CB8AC3E}">
        <p14:creationId xmlns:p14="http://schemas.microsoft.com/office/powerpoint/2010/main" val="17979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/>
          <a:lstStyle/>
          <a:p>
            <a:r>
              <a:rPr lang="hr-HR" dirty="0" smtClean="0"/>
              <a:t>KANJON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789040"/>
            <a:ext cx="8229600" cy="4525963"/>
          </a:xfrm>
        </p:spPr>
        <p:txBody>
          <a:bodyPr>
            <a:normAutofit/>
          </a:bodyPr>
          <a:lstStyle/>
          <a:p>
            <a:r>
              <a:rPr lang="fi-FI" sz="4400" dirty="0" smtClean="0"/>
              <a:t>Najdublji kanjon: Tara - 1300 m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38920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6984776" cy="4968552"/>
          </a:xfrm>
        </p:spPr>
      </p:pic>
    </p:spTree>
    <p:extLst>
      <p:ext uri="{BB962C8B-B14F-4D97-AF65-F5344CB8AC3E}">
        <p14:creationId xmlns:p14="http://schemas.microsoft.com/office/powerpoint/2010/main" val="13307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/>
          <a:lstStyle/>
          <a:p>
            <a:r>
              <a:rPr lang="hr-HR" dirty="0" smtClean="0"/>
              <a:t>ZALJEV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996952"/>
            <a:ext cx="8229600" cy="4525963"/>
          </a:xfrm>
        </p:spPr>
        <p:txBody>
          <a:bodyPr>
            <a:normAutofit/>
          </a:bodyPr>
          <a:lstStyle/>
          <a:p>
            <a:r>
              <a:rPr lang="hr-HR" sz="4400" dirty="0" smtClean="0"/>
              <a:t>Najveći zaljev: Bokokotorski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36199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620688"/>
            <a:ext cx="7920881" cy="5505475"/>
          </a:xfrm>
        </p:spPr>
      </p:pic>
    </p:spTree>
    <p:extLst>
      <p:ext uri="{BB962C8B-B14F-4D97-AF65-F5344CB8AC3E}">
        <p14:creationId xmlns:p14="http://schemas.microsoft.com/office/powerpoint/2010/main" val="32841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UNESCO-va Svjetska baština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4000" dirty="0" smtClean="0"/>
          </a:p>
          <a:p>
            <a:r>
              <a:rPr lang="hr-HR" sz="4000" dirty="0" smtClean="0"/>
              <a:t>Durmitor</a:t>
            </a:r>
          </a:p>
          <a:p>
            <a:r>
              <a:rPr lang="hr-HR" sz="4000" dirty="0" smtClean="0"/>
              <a:t>Kanjon Tara</a:t>
            </a:r>
          </a:p>
          <a:p>
            <a:r>
              <a:rPr lang="hr-HR" sz="4000" dirty="0" smtClean="0"/>
              <a:t>Stari grad Kotor</a:t>
            </a:r>
          </a:p>
          <a:p>
            <a:r>
              <a:rPr lang="hr-HR" sz="4000" dirty="0" smtClean="0"/>
              <a:t>Kotorski zaljev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7367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Nacionalni parkovi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Nacionalni park Durmitor</a:t>
            </a:r>
          </a:p>
          <a:p>
            <a:r>
              <a:rPr lang="hr-HR" sz="4000" dirty="0" smtClean="0"/>
              <a:t>Nacionalni park Biogradska gora</a:t>
            </a:r>
          </a:p>
          <a:p>
            <a:r>
              <a:rPr lang="hr-HR" sz="4000" dirty="0" smtClean="0"/>
              <a:t>Nacionalni park Lovćen</a:t>
            </a:r>
          </a:p>
          <a:p>
            <a:r>
              <a:rPr lang="hr-HR" sz="4000" dirty="0" smtClean="0"/>
              <a:t>Nacionalni park Skadarsko jezero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6294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BIOGRADSKA GORA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1" y="1600200"/>
            <a:ext cx="8025257" cy="4525963"/>
          </a:xfrm>
        </p:spPr>
      </p:pic>
    </p:spTree>
    <p:extLst>
      <p:ext uri="{BB962C8B-B14F-4D97-AF65-F5344CB8AC3E}">
        <p14:creationId xmlns:p14="http://schemas.microsoft.com/office/powerpoint/2010/main" val="13033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DURMITOR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696744" cy="3672408"/>
          </a:xfrm>
        </p:spPr>
      </p:pic>
    </p:spTree>
    <p:extLst>
      <p:ext uri="{BB962C8B-B14F-4D97-AF65-F5344CB8AC3E}">
        <p14:creationId xmlns:p14="http://schemas.microsoft.com/office/powerpoint/2010/main" val="29164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LOVĆEN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5904656" cy="3816424"/>
          </a:xfrm>
        </p:spPr>
      </p:pic>
    </p:spTree>
    <p:extLst>
      <p:ext uri="{BB962C8B-B14F-4D97-AF65-F5344CB8AC3E}">
        <p14:creationId xmlns:p14="http://schemas.microsoft.com/office/powerpoint/2010/main" val="20145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BALKANSKA ZEMLJA NA JUGOISTOKU EUROPE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IMA IZLAZ NA JADRANSKO MORE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981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TURISTIČKO SREDIŠTE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PORTO MONTENEGRO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37500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3690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68" y="692696"/>
            <a:ext cx="657304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2" y="260648"/>
            <a:ext cx="7056784" cy="61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2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UKRATKO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Glavni grad: Podgorica</a:t>
            </a:r>
          </a:p>
          <a:p>
            <a:r>
              <a:rPr lang="hr-HR" dirty="0" smtClean="0"/>
              <a:t>Ima izlaz na Jadransko more</a:t>
            </a:r>
          </a:p>
          <a:p>
            <a:r>
              <a:rPr lang="hr-HR" dirty="0" smtClean="0"/>
              <a:t>Valuta je euro</a:t>
            </a:r>
          </a:p>
          <a:p>
            <a:r>
              <a:rPr lang="hr-HR" dirty="0" smtClean="0"/>
              <a:t>Službeni jezik je crnogorski</a:t>
            </a:r>
          </a:p>
          <a:p>
            <a:r>
              <a:rPr lang="hr-HR" dirty="0" smtClean="0"/>
              <a:t>Graniči sa Srbijom, Kosovom, BiH, Albanijom i Hrvatskom</a:t>
            </a:r>
          </a:p>
          <a:p>
            <a:r>
              <a:rPr lang="hr-HR" dirty="0" smtClean="0"/>
              <a:t>Najduža rijeka je Zeta</a:t>
            </a:r>
          </a:p>
          <a:p>
            <a:r>
              <a:rPr lang="hr-HR" dirty="0" smtClean="0"/>
              <a:t>Najveće jezero je Skadarsko jezero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4809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-891480"/>
            <a:ext cx="7772400" cy="147002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836712"/>
            <a:ext cx="6400800" cy="1752600"/>
          </a:xfrm>
        </p:spPr>
        <p:txBody>
          <a:bodyPr>
            <a:noAutofit/>
          </a:bodyPr>
          <a:lstStyle/>
          <a:p>
            <a:pPr algn="just"/>
            <a:r>
              <a:rPr lang="hr-HR" sz="3600" dirty="0" smtClean="0"/>
              <a:t>Unescova </a:t>
            </a:r>
            <a:r>
              <a:rPr lang="hr-HR" sz="3600" dirty="0"/>
              <a:t>baština: </a:t>
            </a:r>
            <a:r>
              <a:rPr lang="hr-HR" sz="3600" dirty="0" smtClean="0"/>
              <a:t>Durmitor, Kanjon Tara, Stari </a:t>
            </a:r>
            <a:r>
              <a:rPr lang="hr-HR" sz="3600" dirty="0"/>
              <a:t>grad </a:t>
            </a:r>
            <a:r>
              <a:rPr lang="hr-HR" sz="3600" dirty="0" smtClean="0"/>
              <a:t>Kotor, Kotorski zaljev</a:t>
            </a:r>
          </a:p>
          <a:p>
            <a:pPr algn="just"/>
            <a:endParaRPr lang="hr-HR" sz="3600" dirty="0" smtClean="0"/>
          </a:p>
          <a:p>
            <a:pPr algn="just"/>
            <a:r>
              <a:rPr lang="hr-HR" sz="3600" dirty="0" smtClean="0"/>
              <a:t>Nacionalni </a:t>
            </a:r>
            <a:r>
              <a:rPr lang="hr-HR" sz="3600" dirty="0"/>
              <a:t>parkovi: Nacionalni park </a:t>
            </a:r>
            <a:r>
              <a:rPr lang="hr-HR" sz="3600" dirty="0" smtClean="0"/>
              <a:t>Durmitor, Nacionalni </a:t>
            </a:r>
            <a:r>
              <a:rPr lang="hr-HR" sz="3600" dirty="0"/>
              <a:t>park Biogradska </a:t>
            </a:r>
            <a:r>
              <a:rPr lang="hr-HR" sz="3600" dirty="0" smtClean="0"/>
              <a:t>gora, Nacionalni </a:t>
            </a:r>
            <a:r>
              <a:rPr lang="hr-HR" sz="3600" dirty="0"/>
              <a:t>park </a:t>
            </a:r>
            <a:r>
              <a:rPr lang="hr-HR" sz="3600" dirty="0" smtClean="0"/>
              <a:t>Lovćen, Nacionalni </a:t>
            </a:r>
            <a:r>
              <a:rPr lang="hr-HR" sz="3600" dirty="0"/>
              <a:t>park Skadarsko jezero</a:t>
            </a:r>
          </a:p>
          <a:p>
            <a:pPr algn="l"/>
            <a:endParaRPr lang="hr-HR" sz="3600" dirty="0"/>
          </a:p>
          <a:p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25422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617" y="908720"/>
            <a:ext cx="7772400" cy="1470025"/>
          </a:xfrm>
        </p:spPr>
        <p:txBody>
          <a:bodyPr/>
          <a:lstStyle/>
          <a:p>
            <a:r>
              <a:rPr lang="hr-HR" dirty="0" smtClean="0"/>
              <a:t>ZASTAVA CRNE GORE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75260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17" y="2564904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8" y="-387424"/>
            <a:ext cx="7772400" cy="1470025"/>
          </a:xfrm>
        </p:spPr>
        <p:txBody>
          <a:bodyPr/>
          <a:lstStyle/>
          <a:p>
            <a:r>
              <a:rPr lang="hr-HR" dirty="0" smtClean="0"/>
              <a:t>GRB CRNE GORE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35" y="949947"/>
            <a:ext cx="511492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SLUŽBENI JEZIK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400" dirty="0" smtClean="0"/>
              <a:t>Službeni jezik u Crnoj Gori je crnogorski jezik, ćirilično i latinično pismo su ravnopravni, a u službenoj uporabi su i srpski, bošnjački, albanski i hrvatski jezik.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399351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VALUTA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VALUTA koja se koristi u državi je euro iako Crna Gora službeno nije članica Europske unije niti Eurozone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6877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UDIO STANOVNIŠTVA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3600" dirty="0" smtClean="0"/>
              <a:t>Stanovništvo po materinskom jeziku prema popisu iz 2011.:</a:t>
            </a:r>
          </a:p>
          <a:p>
            <a:r>
              <a:rPr lang="hr-HR" sz="3600" dirty="0" smtClean="0"/>
              <a:t>srpski:42,88%</a:t>
            </a:r>
          </a:p>
          <a:p>
            <a:r>
              <a:rPr lang="hr-HR" sz="3600" dirty="0" smtClean="0"/>
              <a:t>crnogorski: 36,97%</a:t>
            </a:r>
          </a:p>
          <a:p>
            <a:r>
              <a:rPr lang="hr-HR" sz="3600" dirty="0" smtClean="0"/>
              <a:t>albanski: 5,27%</a:t>
            </a:r>
          </a:p>
          <a:p>
            <a:r>
              <a:rPr lang="hr-HR" sz="3600" dirty="0" smtClean="0"/>
              <a:t>bošnjački: 5,33%</a:t>
            </a:r>
          </a:p>
          <a:p>
            <a:r>
              <a:rPr lang="hr-HR" sz="3600" dirty="0" smtClean="0"/>
              <a:t>hrvatski: 0,45%</a:t>
            </a:r>
          </a:p>
          <a:p>
            <a:r>
              <a:rPr lang="hr-HR" sz="3600" dirty="0" smtClean="0"/>
              <a:t>srpsko-hrvatski:2,63%.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126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PODGORICA- GLAVNI GRAD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45" y="1772816"/>
            <a:ext cx="6510764" cy="3816424"/>
          </a:xfrm>
        </p:spPr>
      </p:pic>
    </p:spTree>
    <p:extLst>
      <p:ext uri="{BB962C8B-B14F-4D97-AF65-F5344CB8AC3E}">
        <p14:creationId xmlns:p14="http://schemas.microsoft.com/office/powerpoint/2010/main" val="31109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310</Words>
  <Application>Microsoft Office PowerPoint</Application>
  <PresentationFormat>On-screen Show (4:3)</PresentationFormat>
  <Paragraphs>65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CRNA GORA</vt:lpstr>
      <vt:lpstr>PowerPoint Presentation</vt:lpstr>
      <vt:lpstr>BALKANSKA ZEMLJA NA JUGOISTOKU EUROPE</vt:lpstr>
      <vt:lpstr>ZASTAVA CRNE GORE</vt:lpstr>
      <vt:lpstr>GRB CRNE GORE</vt:lpstr>
      <vt:lpstr>SLUŽBENI JEZIK</vt:lpstr>
      <vt:lpstr>VALUTA</vt:lpstr>
      <vt:lpstr>UDIO STANOVNIŠTVA</vt:lpstr>
      <vt:lpstr>PODGORICA- GLAVNI GRAD</vt:lpstr>
      <vt:lpstr>GRANICE CRNE GORE</vt:lpstr>
      <vt:lpstr>PowerPoint Presentation</vt:lpstr>
      <vt:lpstr>NAJDUŽA RIJEKA</vt:lpstr>
      <vt:lpstr>PowerPoint Presentation</vt:lpstr>
      <vt:lpstr>Najduža obala</vt:lpstr>
      <vt:lpstr>PowerPoint Presentation</vt:lpstr>
      <vt:lpstr>Najviši vrhovi:</vt:lpstr>
      <vt:lpstr>PowerPoint Presentation</vt:lpstr>
      <vt:lpstr>PowerPoint Presentation</vt:lpstr>
      <vt:lpstr>Najveće jezero</vt:lpstr>
      <vt:lpstr>PowerPoint Presentation</vt:lpstr>
      <vt:lpstr>KANJON</vt:lpstr>
      <vt:lpstr>PowerPoint Presentation</vt:lpstr>
      <vt:lpstr>ZALJEV</vt:lpstr>
      <vt:lpstr>PowerPoint Presentation</vt:lpstr>
      <vt:lpstr>UNESCO-va Svjetska baština</vt:lpstr>
      <vt:lpstr>Nacionalni parkovi</vt:lpstr>
      <vt:lpstr>BIOGRADSKA GORA</vt:lpstr>
      <vt:lpstr>DURMITOR</vt:lpstr>
      <vt:lpstr>LOVĆEN</vt:lpstr>
      <vt:lpstr>TURISTIČKO SREDIŠTE</vt:lpstr>
      <vt:lpstr>PowerPoint Presentation</vt:lpstr>
      <vt:lpstr>PowerPoint Presentation</vt:lpstr>
      <vt:lpstr>PowerPoint Presentation</vt:lpstr>
      <vt:lpstr>UKRATKO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CRNA GORA</dc:title>
  <dc:creator>Lucija</dc:creator>
  <cp:lastModifiedBy>Lucija</cp:lastModifiedBy>
  <cp:revision>9</cp:revision>
  <dcterms:created xsi:type="dcterms:W3CDTF">2016-04-05T14:05:51Z</dcterms:created>
  <dcterms:modified xsi:type="dcterms:W3CDTF">2016-04-05T15:35:52Z</dcterms:modified>
</cp:coreProperties>
</file>