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4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921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9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87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633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32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16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74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143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52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44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A53E806-A46A-4590-AE64-D888B4818989}" type="datetimeFigureOut">
              <a:rPr lang="hr-HR" smtClean="0"/>
              <a:t>13.12.2015.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0270FBD-BA08-49F5-BD69-25056120A1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5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ISLAND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5" y="1563162"/>
            <a:ext cx="2352216" cy="248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6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Nacionalni park </a:t>
            </a:r>
            <a:r>
              <a:rPr lang="hr-HR" dirty="0" err="1" smtClean="0"/>
              <a:t>Pingvellir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b="20851"/>
          <a:stretch>
            <a:fillRect/>
          </a:stretch>
        </p:blipFill>
        <p:spPr>
          <a:xfrm>
            <a:off x="216087" y="248652"/>
            <a:ext cx="11783408" cy="5082299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06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291222" y="328863"/>
            <a:ext cx="3114715" cy="2269958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/>
            </a:r>
            <a:br>
              <a:rPr lang="hr-HR" dirty="0">
                <a:solidFill>
                  <a:srgbClr val="00B0F0"/>
                </a:solidFill>
              </a:rPr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761999" y="761999"/>
            <a:ext cx="6344653" cy="590429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ZANIMLJIVOSTI: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1. Aurora </a:t>
            </a:r>
            <a:r>
              <a:rPr lang="hr-HR" dirty="0" err="1" smtClean="0">
                <a:solidFill>
                  <a:schemeClr val="tx1"/>
                </a:solidFill>
              </a:rPr>
              <a:t>Borealis</a:t>
            </a:r>
            <a:r>
              <a:rPr lang="hr-HR" dirty="0" smtClean="0">
                <a:solidFill>
                  <a:schemeClr val="tx1"/>
                </a:solidFill>
              </a:rPr>
              <a:t> – prekrasno zvjezdano nebo svih boja i oblika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2. Islanđani vjeruju u vilenjake</a:t>
            </a:r>
          </a:p>
          <a:p>
            <a:endParaRPr lang="hr-HR" dirty="0" smtClean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91222" y="587160"/>
            <a:ext cx="3398520" cy="3126987"/>
          </a:xfrm>
        </p:spPr>
        <p:txBody>
          <a:bodyPr/>
          <a:lstStyle/>
          <a:p>
            <a:r>
              <a:rPr lang="hr-HR" dirty="0" smtClean="0"/>
              <a:t>3. Ako ne znate plivati ne možete završiti školu.</a:t>
            </a:r>
            <a:r>
              <a:rPr lang="hr-HR" dirty="0"/>
              <a:t> Plivanje je obavezni školski predmet.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57" y="1639904"/>
            <a:ext cx="4337785" cy="32172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446421"/>
            <a:ext cx="6264442" cy="160421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25" y="4776787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39618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6063" y="770021"/>
            <a:ext cx="6096000" cy="585536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00B0F0"/>
                </a:solidFill>
              </a:rPr>
              <a:t>Bilješke</a:t>
            </a:r>
            <a:r>
              <a:rPr lang="hr-HR" dirty="0" smtClean="0">
                <a:solidFill>
                  <a:srgbClr val="00B0F0"/>
                </a:solidFill>
              </a:rPr>
              <a:t>: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glavni grad: Reykjavik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ukupan broj stanovnika 290.570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-&gt; većina ih živi u glavnom gradu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klima: polarna (kratka prohladna ljeta, zime duge i hladne)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poznat po gejzirima, ledenjacima i vulkanima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tlo: neplodno i neobrađeno, hrana se zbog toga uvozi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stanovništvo se većinom bavi ribarstvom -&gt; izvoz ribe i ribljih prerađevina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86" y="740372"/>
            <a:ext cx="2619375" cy="1743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97" y="3080084"/>
            <a:ext cx="3139240" cy="25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5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9" y="105616"/>
            <a:ext cx="9040033" cy="6630035"/>
          </a:xfrm>
          <a:prstGeom prst="rect">
            <a:avLst/>
          </a:prstGeom>
        </p:spPr>
      </p:pic>
      <p:cxnSp>
        <p:nvCxnSpPr>
          <p:cNvPr id="7" name="Ravni poveznik sa strelicom 6"/>
          <p:cNvCxnSpPr/>
          <p:nvPr/>
        </p:nvCxnSpPr>
        <p:spPr>
          <a:xfrm flipH="1">
            <a:off x="8409904" y="1880315"/>
            <a:ext cx="540000" cy="7920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>
            <a:off x="2266682" y="4584879"/>
            <a:ext cx="765715" cy="296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5653825" y="1365161"/>
            <a:ext cx="103031" cy="746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6284694" y="3773510"/>
            <a:ext cx="476714" cy="6568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4752304" y="1275008"/>
            <a:ext cx="425471" cy="83712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728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17806434">
            <a:off x="2861227" y="979466"/>
            <a:ext cx="3342860" cy="1461090"/>
          </a:xfrm>
        </p:spPr>
        <p:txBody>
          <a:bodyPr/>
          <a:lstStyle/>
          <a:p>
            <a:r>
              <a:rPr lang="hr-HR" dirty="0" smtClean="0"/>
              <a:t>KRAJ!!!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smtClean="0"/>
              <a:t>							Bela </a:t>
            </a:r>
            <a:r>
              <a:rPr lang="hr-HR" dirty="0" err="1" smtClean="0"/>
              <a:t>Tenžera</a:t>
            </a:r>
            <a:r>
              <a:rPr lang="hr-HR" dirty="0" smtClean="0"/>
              <a:t> 7a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2623285"/>
            <a:ext cx="4234715" cy="42347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633">
            <a:off x="2309391" y="2066311"/>
            <a:ext cx="2609850" cy="3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68654" y="1090864"/>
            <a:ext cx="3805848" cy="641548"/>
          </a:xfrm>
        </p:spPr>
        <p:txBody>
          <a:bodyPr/>
          <a:lstStyle/>
          <a:p>
            <a:r>
              <a:rPr lang="hr-HR" dirty="0"/>
              <a:t>·</a:t>
            </a:r>
            <a:br>
              <a:rPr lang="hr-HR" dirty="0"/>
            </a:br>
            <a:r>
              <a:rPr lang="hr-HR" dirty="0"/>
              <a:t>·</a:t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·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· karta Islanda: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5518484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- najrjeđe naseljena država </a:t>
            </a:r>
          </a:p>
          <a:p>
            <a:r>
              <a:rPr lang="hr-HR" dirty="0"/>
              <a:t> </a:t>
            </a:r>
            <a:r>
              <a:rPr lang="hr-HR" dirty="0" smtClean="0"/>
              <a:t> sjeverne Europe, a i cijele Europe</a:t>
            </a:r>
          </a:p>
          <a:p>
            <a:r>
              <a:rPr lang="hr-HR" dirty="0" smtClean="0"/>
              <a:t>- otočna zemlja u sjevernom </a:t>
            </a:r>
          </a:p>
          <a:p>
            <a:r>
              <a:rPr lang="hr-HR" dirty="0"/>
              <a:t> </a:t>
            </a:r>
            <a:r>
              <a:rPr lang="hr-HR" dirty="0" smtClean="0"/>
              <a:t> Atlantiku</a:t>
            </a:r>
          </a:p>
          <a:p>
            <a:r>
              <a:rPr lang="hr-HR" dirty="0" smtClean="0"/>
              <a:t>- površina: 103.125 km</a:t>
            </a:r>
            <a:r>
              <a:rPr lang="hr-HR" dirty="0"/>
              <a:t>²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glavni grad: </a:t>
            </a:r>
            <a:r>
              <a:rPr lang="hr-HR" dirty="0" smtClean="0"/>
              <a:t>Reykjavik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Nordijska zemlja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1732547"/>
            <a:ext cx="5325979" cy="39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3285" y="762000"/>
            <a:ext cx="6096000" cy="4572000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STANOVNIŠTVO</a:t>
            </a:r>
          </a:p>
          <a:p>
            <a:r>
              <a:rPr lang="hr-HR" dirty="0" smtClean="0"/>
              <a:t>- ukupan broj stanovnika: 290.570</a:t>
            </a:r>
          </a:p>
          <a:p>
            <a:r>
              <a:rPr lang="hr-HR" dirty="0" smtClean="0"/>
              <a:t>- većina stanovnika Islanda živi  u</a:t>
            </a:r>
          </a:p>
          <a:p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glavno gradu</a:t>
            </a:r>
          </a:p>
          <a:p>
            <a:endParaRPr lang="hr-HR" dirty="0"/>
          </a:p>
          <a:p>
            <a:r>
              <a:rPr lang="hr-HR" dirty="0" smtClean="0"/>
              <a:t>- jezik: islandski</a:t>
            </a:r>
          </a:p>
          <a:p>
            <a:r>
              <a:rPr lang="hr-HR" dirty="0" smtClean="0"/>
              <a:t>- religija: prevladava kršćanstvo</a:t>
            </a:r>
          </a:p>
          <a:p>
            <a:r>
              <a:rPr lang="hr-HR" dirty="0" smtClean="0"/>
              <a:t>- ribolov i industrija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89495" y="3112168"/>
            <a:ext cx="3485007" cy="425116"/>
          </a:xfrm>
        </p:spPr>
        <p:txBody>
          <a:bodyPr/>
          <a:lstStyle/>
          <a:p>
            <a:r>
              <a:rPr lang="hr-HR" dirty="0" smtClean="0"/>
              <a:t>Reykjavik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412006"/>
            <a:ext cx="5398167" cy="26359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87" y="4048125"/>
            <a:ext cx="4476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KLIMA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137">
            <a:off x="1050759" y="3424991"/>
            <a:ext cx="4700339" cy="288757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hr-HR" dirty="0" smtClean="0"/>
              <a:t>polarna: kratka i prohladna ljeta, a zime duge i hladne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biljna zajednica: lišajevi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852">
            <a:off x="1144143" y="600337"/>
            <a:ext cx="5777017" cy="25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5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5807242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B0F0"/>
                </a:solidFill>
              </a:rPr>
              <a:t>RELJEF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Island je poznat po mnogim vulkanima, gejzirima i ledenjacima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- reljef Islanda čine planine vulkanskog podrijetla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ima više od 100 vulkana, a od toga ih je aktivno 25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99" y="2462212"/>
            <a:ext cx="2772556" cy="18383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65" y="2462212"/>
            <a:ext cx="2486025" cy="18383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77" y="1086852"/>
            <a:ext cx="4010330" cy="5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6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GOSPODARSTVO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- većina tla je neplodno i neobrađeno zbog toga se hrana uvozi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- veliki udio u hrani ima riba; više od 1/3 vrijednosti izvoza čine riba i riblje prerađevine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- Island obiluje vodom te se u hidroelektranama proizvodi golema količina električne struje, pa Island razvija industriju koja ju i troši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4251891"/>
            <a:ext cx="3196140" cy="22823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0" y="4251892"/>
            <a:ext cx="2875797" cy="228237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82" y="4117041"/>
            <a:ext cx="2619375" cy="17430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5" y="236119"/>
            <a:ext cx="2990349" cy="21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6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Nacionalni parkovi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TURIZAM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tx1"/>
                </a:solidFill>
              </a:rPr>
              <a:t> prosječno Island posjeti oko 150.000 turista godišnje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</a:rPr>
              <a:t>- turiste privlače mnoge prirodne ljepote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hr-HR" dirty="0" smtClean="0"/>
              <a:t>tri nacionalna parka:</a:t>
            </a:r>
          </a:p>
          <a:p>
            <a:pPr marL="342900" indent="-342900">
              <a:buAutoNum type="arabicPeriod"/>
            </a:pPr>
            <a:r>
              <a:rPr lang="hr-HR" dirty="0" smtClean="0"/>
              <a:t>NP </a:t>
            </a:r>
            <a:r>
              <a:rPr lang="hr-HR" dirty="0" err="1" smtClean="0"/>
              <a:t>Snaefellsjokull</a:t>
            </a:r>
            <a:endParaRPr lang="hr-HR" dirty="0" smtClean="0"/>
          </a:p>
          <a:p>
            <a:pPr marL="342900" indent="-342900">
              <a:buAutoNum type="arabicPeriod"/>
            </a:pPr>
            <a:r>
              <a:rPr lang="hr-HR" dirty="0" smtClean="0"/>
              <a:t>NP </a:t>
            </a:r>
            <a:r>
              <a:rPr lang="hr-HR" dirty="0" err="1" smtClean="0"/>
              <a:t>Vatnajokull</a:t>
            </a:r>
            <a:endParaRPr lang="hr-HR" dirty="0" smtClean="0"/>
          </a:p>
          <a:p>
            <a:pPr marL="342900" indent="-342900">
              <a:buAutoNum type="arabicPeriod"/>
            </a:pPr>
            <a:r>
              <a:rPr lang="hr-HR" dirty="0" smtClean="0"/>
              <a:t>NP </a:t>
            </a:r>
            <a:r>
              <a:rPr lang="hr-HR" dirty="0" err="1" smtClean="0"/>
              <a:t>Pingvellir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0" y="3280611"/>
            <a:ext cx="7234487" cy="3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Nacionalni park </a:t>
            </a:r>
            <a:r>
              <a:rPr lang="hr-HR" dirty="0" err="1" smtClean="0"/>
              <a:t>Snaefellsjökull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b="20851"/>
          <a:stretch>
            <a:fillRect/>
          </a:stretch>
        </p:blipFill>
        <p:spPr>
          <a:xfrm>
            <a:off x="425116" y="312821"/>
            <a:ext cx="11534273" cy="486878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24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9224" y="5414211"/>
            <a:ext cx="10780776" cy="61773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Nacionalni park </a:t>
            </a:r>
            <a:r>
              <a:rPr lang="hr-HR" dirty="0" err="1" smtClean="0"/>
              <a:t>Vatnajökull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 b="17171"/>
          <a:stretch>
            <a:fillRect/>
          </a:stretch>
        </p:blipFill>
        <p:spPr>
          <a:xfrm>
            <a:off x="473243" y="200525"/>
            <a:ext cx="11421978" cy="491385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02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sko">
  <a:themeElements>
    <a:clrScheme name="Gradsk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Gradsk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TM03457491[[fn=Metropolski]]</Template>
  <TotalTime>137</TotalTime>
  <Words>306</Words>
  <Application>Microsoft Office PowerPoint</Application>
  <PresentationFormat>Široki zaslon</PresentationFormat>
  <Paragraphs>67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 Light</vt:lpstr>
      <vt:lpstr>Gradsko</vt:lpstr>
      <vt:lpstr>ISLAND</vt:lpstr>
      <vt:lpstr>· ·  ·   · karta Islanda:</vt:lpstr>
      <vt:lpstr>PowerPointova prezentacija</vt:lpstr>
      <vt:lpstr>KLIMA</vt:lpstr>
      <vt:lpstr>PowerPointova prezentacija</vt:lpstr>
      <vt:lpstr>PowerPointova prezentacija</vt:lpstr>
      <vt:lpstr>Nacionalni parkovi</vt:lpstr>
      <vt:lpstr>Nacionalni park Snaefellsjökull</vt:lpstr>
      <vt:lpstr>  Nacionalni park Vatnajökull </vt:lpstr>
      <vt:lpstr>Nacionalni park Pingvellir</vt:lpstr>
      <vt:lpstr> </vt:lpstr>
      <vt:lpstr>PowerPointova prezentacija</vt:lpstr>
      <vt:lpstr>PowerPointova prezentacija</vt:lpstr>
      <vt:lpstr>KRAJ!!!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</dc:title>
  <dc:creator>Mipy Optika</dc:creator>
  <cp:lastModifiedBy>Jakov Tenžera</cp:lastModifiedBy>
  <cp:revision>18</cp:revision>
  <dcterms:created xsi:type="dcterms:W3CDTF">2015-11-22T13:44:17Z</dcterms:created>
  <dcterms:modified xsi:type="dcterms:W3CDTF">2015-12-13T12:06:53Z</dcterms:modified>
</cp:coreProperties>
</file>